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9C1B6-0D33-425F-81CA-F6082B406795}" v="17" dt="2023-01-14T15:34:11.53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3144" y="60"/>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Kümmerle, Markus" userId="edb588ad-b118-44cb-93b6-335b967c9009" providerId="ADAL" clId="{E529C1B6-0D33-425F-81CA-F6082B406795}"/>
    <pc:docChg chg="undo modSld">
      <pc:chgData name="Kümmerle, Markus" userId="edb588ad-b118-44cb-93b6-335b967c9009" providerId="ADAL" clId="{E529C1B6-0D33-425F-81CA-F6082B406795}" dt="2023-01-14T15:34:11.530" v="227" actId="408"/>
      <pc:docMkLst>
        <pc:docMk/>
      </pc:docMkLst>
      <pc:sldChg chg="addSp modSp mod">
        <pc:chgData name="Kümmerle, Markus" userId="edb588ad-b118-44cb-93b6-335b967c9009" providerId="ADAL" clId="{E529C1B6-0D33-425F-81CA-F6082B406795}" dt="2023-01-14T15:34:11.530" v="227" actId="408"/>
        <pc:sldMkLst>
          <pc:docMk/>
          <pc:sldMk cId="1078392102" sldId="476"/>
        </pc:sldMkLst>
        <pc:spChg chg="mod">
          <ac:chgData name="Kümmerle, Markus" userId="edb588ad-b118-44cb-93b6-335b967c9009" providerId="ADAL" clId="{E529C1B6-0D33-425F-81CA-F6082B406795}" dt="2023-01-14T15:06:10.791" v="224" actId="20577"/>
          <ac:spMkLst>
            <pc:docMk/>
            <pc:sldMk cId="1078392102" sldId="476"/>
            <ac:spMk id="2" creationId="{CD5275E9-6057-4486-B63F-567ED92B7275}"/>
          </ac:spMkLst>
        </pc:spChg>
        <pc:spChg chg="mod">
          <ac:chgData name="Kümmerle, Markus" userId="edb588ad-b118-44cb-93b6-335b967c9009" providerId="ADAL" clId="{E529C1B6-0D33-425F-81CA-F6082B406795}" dt="2023-01-14T14:57:19.428" v="25" actId="1076"/>
          <ac:spMkLst>
            <pc:docMk/>
            <pc:sldMk cId="1078392102" sldId="476"/>
            <ac:spMk id="26" creationId="{27F292CF-0E31-483F-82D0-444253679C0E}"/>
          </ac:spMkLst>
        </pc:spChg>
        <pc:spChg chg="mod">
          <ac:chgData name="Kümmerle, Markus" userId="edb588ad-b118-44cb-93b6-335b967c9009" providerId="ADAL" clId="{E529C1B6-0D33-425F-81CA-F6082B406795}" dt="2023-01-14T15:00:49.025" v="90" actId="1076"/>
          <ac:spMkLst>
            <pc:docMk/>
            <pc:sldMk cId="1078392102" sldId="476"/>
            <ac:spMk id="43" creationId="{BDFB9A18-73B4-4CCA-B372-37EFB554C165}"/>
          </ac:spMkLst>
        </pc:spChg>
        <pc:spChg chg="mod">
          <ac:chgData name="Kümmerle, Markus" userId="edb588ad-b118-44cb-93b6-335b967c9009" providerId="ADAL" clId="{E529C1B6-0D33-425F-81CA-F6082B406795}" dt="2023-01-14T15:01:20.636" v="93" actId="408"/>
          <ac:spMkLst>
            <pc:docMk/>
            <pc:sldMk cId="1078392102" sldId="476"/>
            <ac:spMk id="71" creationId="{33D21640-76E4-4D05-A703-74E04E8D49A3}"/>
          </ac:spMkLst>
        </pc:spChg>
        <pc:spChg chg="mod">
          <ac:chgData name="Kümmerle, Markus" userId="edb588ad-b118-44cb-93b6-335b967c9009" providerId="ADAL" clId="{E529C1B6-0D33-425F-81CA-F6082B406795}" dt="2023-01-14T15:01:20.636" v="93" actId="408"/>
          <ac:spMkLst>
            <pc:docMk/>
            <pc:sldMk cId="1078392102" sldId="476"/>
            <ac:spMk id="72" creationId="{93E94439-D73B-47DA-B4B5-A9A0B28BD3C7}"/>
          </ac:spMkLst>
        </pc:spChg>
        <pc:spChg chg="mod">
          <ac:chgData name="Kümmerle, Markus" userId="edb588ad-b118-44cb-93b6-335b967c9009" providerId="ADAL" clId="{E529C1B6-0D33-425F-81CA-F6082B406795}" dt="2023-01-14T15:01:20.636" v="93" actId="408"/>
          <ac:spMkLst>
            <pc:docMk/>
            <pc:sldMk cId="1078392102" sldId="476"/>
            <ac:spMk id="73" creationId="{B5FA5A0B-AB29-4F2F-8F9C-AD320DBE7735}"/>
          </ac:spMkLst>
        </pc:spChg>
        <pc:spChg chg="mod">
          <ac:chgData name="Kümmerle, Markus" userId="edb588ad-b118-44cb-93b6-335b967c9009" providerId="ADAL" clId="{E529C1B6-0D33-425F-81CA-F6082B406795}" dt="2023-01-14T15:01:20.636" v="93" actId="408"/>
          <ac:spMkLst>
            <pc:docMk/>
            <pc:sldMk cId="1078392102" sldId="476"/>
            <ac:spMk id="74" creationId="{F63A68C1-556F-439F-AFCB-60691468326A}"/>
          </ac:spMkLst>
        </pc:spChg>
        <pc:spChg chg="mod">
          <ac:chgData name="Kümmerle, Markus" userId="edb588ad-b118-44cb-93b6-335b967c9009" providerId="ADAL" clId="{E529C1B6-0D33-425F-81CA-F6082B406795}" dt="2023-01-14T15:01:20.636" v="93" actId="408"/>
          <ac:spMkLst>
            <pc:docMk/>
            <pc:sldMk cId="1078392102" sldId="476"/>
            <ac:spMk id="75" creationId="{0347EC2F-6DC6-4E0C-AFC3-1D9EAA11199A}"/>
          </ac:spMkLst>
        </pc:spChg>
        <pc:spChg chg="mod">
          <ac:chgData name="Kümmerle, Markus" userId="edb588ad-b118-44cb-93b6-335b967c9009" providerId="ADAL" clId="{E529C1B6-0D33-425F-81CA-F6082B406795}" dt="2023-01-14T15:01:20.636" v="93" actId="408"/>
          <ac:spMkLst>
            <pc:docMk/>
            <pc:sldMk cId="1078392102" sldId="476"/>
            <ac:spMk id="76" creationId="{4C9BCFBB-7947-4AAC-B900-258E046C0EC8}"/>
          </ac:spMkLst>
        </pc:spChg>
        <pc:spChg chg="mod">
          <ac:chgData name="Kümmerle, Markus" userId="edb588ad-b118-44cb-93b6-335b967c9009" providerId="ADAL" clId="{E529C1B6-0D33-425F-81CA-F6082B406795}" dt="2023-01-14T15:01:20.636" v="93" actId="408"/>
          <ac:spMkLst>
            <pc:docMk/>
            <pc:sldMk cId="1078392102" sldId="476"/>
            <ac:spMk id="77" creationId="{BCED89A5-1EA7-4928-AEBF-84F86F1CF5D4}"/>
          </ac:spMkLst>
        </pc:spChg>
        <pc:grpChg chg="add mod">
          <ac:chgData name="Kümmerle, Markus" userId="edb588ad-b118-44cb-93b6-335b967c9009" providerId="ADAL" clId="{E529C1B6-0D33-425F-81CA-F6082B406795}" dt="2023-01-14T15:01:20.636" v="93" actId="408"/>
          <ac:grpSpMkLst>
            <pc:docMk/>
            <pc:sldMk cId="1078392102" sldId="476"/>
            <ac:grpSpMk id="69" creationId="{F93528F3-5B32-4203-AF6A-D3AF033AAC97}"/>
          </ac:grpSpMkLst>
        </pc:grpChg>
        <pc:grpChg chg="mod">
          <ac:chgData name="Kümmerle, Markus" userId="edb588ad-b118-44cb-93b6-335b967c9009" providerId="ADAL" clId="{E529C1B6-0D33-425F-81CA-F6082B406795}" dt="2023-01-14T15:01:20.636" v="93" actId="408"/>
          <ac:grpSpMkLst>
            <pc:docMk/>
            <pc:sldMk cId="1078392102" sldId="476"/>
            <ac:grpSpMk id="70" creationId="{5608D43F-834E-49AB-A458-948B9299E671}"/>
          </ac:grpSpMkLst>
        </pc:grpChg>
        <pc:picChg chg="mod">
          <ac:chgData name="Kümmerle, Markus" userId="edb588ad-b118-44cb-93b6-335b967c9009" providerId="ADAL" clId="{E529C1B6-0D33-425F-81CA-F6082B406795}" dt="2023-01-14T15:34:11.530" v="227" actId="408"/>
          <ac:picMkLst>
            <pc:docMk/>
            <pc:sldMk cId="1078392102" sldId="476"/>
            <ac:picMk id="5" creationId="{2F5A3DE1-64B6-4EDF-8581-AC4866695EFC}"/>
          </ac:picMkLst>
        </pc:picChg>
        <pc:picChg chg="mod">
          <ac:chgData name="Kümmerle, Markus" userId="edb588ad-b118-44cb-93b6-335b967c9009" providerId="ADAL" clId="{E529C1B6-0D33-425F-81CA-F6082B406795}" dt="2023-01-14T15:02:32.454" v="112" actId="408"/>
          <ac:picMkLst>
            <pc:docMk/>
            <pc:sldMk cId="1078392102" sldId="476"/>
            <ac:picMk id="6" creationId="{0FF0977A-195B-4666-81D1-169F6FA80357}"/>
          </ac:picMkLst>
        </pc:picChg>
        <pc:picChg chg="mod">
          <ac:chgData name="Kümmerle, Markus" userId="edb588ad-b118-44cb-93b6-335b967c9009" providerId="ADAL" clId="{E529C1B6-0D33-425F-81CA-F6082B406795}" dt="2023-01-14T15:05:48.225" v="200" actId="1038"/>
          <ac:picMkLst>
            <pc:docMk/>
            <pc:sldMk cId="1078392102" sldId="476"/>
            <ac:picMk id="7" creationId="{037C97D1-DFA5-489E-80E0-5896E2B9919E}"/>
          </ac:picMkLst>
        </pc:picChg>
        <pc:picChg chg="mod">
          <ac:chgData name="Kümmerle, Markus" userId="edb588ad-b118-44cb-93b6-335b967c9009" providerId="ADAL" clId="{E529C1B6-0D33-425F-81CA-F6082B406795}" dt="2023-01-14T15:02:32.454" v="112" actId="408"/>
          <ac:picMkLst>
            <pc:docMk/>
            <pc:sldMk cId="1078392102" sldId="476"/>
            <ac:picMk id="8" creationId="{DDB2F360-6FD7-439C-9F8D-5294F1907801}"/>
          </ac:picMkLst>
        </pc:picChg>
        <pc:picChg chg="mod">
          <ac:chgData name="Kümmerle, Markus" userId="edb588ad-b118-44cb-93b6-335b967c9009" providerId="ADAL" clId="{E529C1B6-0D33-425F-81CA-F6082B406795}" dt="2023-01-14T14:58:08.943" v="45" actId="1036"/>
          <ac:picMkLst>
            <pc:docMk/>
            <pc:sldMk cId="1078392102" sldId="476"/>
            <ac:picMk id="11" creationId="{F143883A-F369-4E88-B4E1-F13C08BBE969}"/>
          </ac:picMkLst>
        </pc:picChg>
        <pc:picChg chg="mod">
          <ac:chgData name="Kümmerle, Markus" userId="edb588ad-b118-44cb-93b6-335b967c9009" providerId="ADAL" clId="{E529C1B6-0D33-425F-81CA-F6082B406795}" dt="2023-01-14T15:02:32.454" v="112" actId="408"/>
          <ac:picMkLst>
            <pc:docMk/>
            <pc:sldMk cId="1078392102" sldId="476"/>
            <ac:picMk id="27" creationId="{030DB03A-0895-4112-8649-533038B3969B}"/>
          </ac:picMkLst>
        </pc:picChg>
        <pc:picChg chg="mod">
          <ac:chgData name="Kümmerle, Markus" userId="edb588ad-b118-44cb-93b6-335b967c9009" providerId="ADAL" clId="{E529C1B6-0D33-425F-81CA-F6082B406795}" dt="2023-01-14T15:05:32.622" v="161" actId="12789"/>
          <ac:picMkLst>
            <pc:docMk/>
            <pc:sldMk cId="1078392102" sldId="476"/>
            <ac:picMk id="28" creationId="{8B276BBC-836F-405C-9B33-8C9BF24C2E9F}"/>
          </ac:picMkLst>
        </pc:picChg>
        <pc:picChg chg="mod">
          <ac:chgData name="Kümmerle, Markus" userId="edb588ad-b118-44cb-93b6-335b967c9009" providerId="ADAL" clId="{E529C1B6-0D33-425F-81CA-F6082B406795}" dt="2023-01-14T15:05:43.736" v="180" actId="1037"/>
          <ac:picMkLst>
            <pc:docMk/>
            <pc:sldMk cId="1078392102" sldId="476"/>
            <ac:picMk id="31" creationId="{D14A0942-DB49-46E4-A71B-792A5725144A}"/>
          </ac:picMkLst>
        </pc:picChg>
        <pc:picChg chg="mod">
          <ac:chgData name="Kümmerle, Markus" userId="edb588ad-b118-44cb-93b6-335b967c9009" providerId="ADAL" clId="{E529C1B6-0D33-425F-81CA-F6082B406795}" dt="2023-01-14T14:58:08.943" v="45" actId="1036"/>
          <ac:picMkLst>
            <pc:docMk/>
            <pc:sldMk cId="1078392102" sldId="476"/>
            <ac:picMk id="32" creationId="{16A901F4-0D14-4D96-B942-5CC14F12C906}"/>
          </ac:picMkLst>
        </pc:picChg>
        <pc:picChg chg="mod">
          <ac:chgData name="Kümmerle, Markus" userId="edb588ad-b118-44cb-93b6-335b967c9009" providerId="ADAL" clId="{E529C1B6-0D33-425F-81CA-F6082B406795}" dt="2023-01-14T15:01:20.636" v="93" actId="408"/>
          <ac:picMkLst>
            <pc:docMk/>
            <pc:sldMk cId="1078392102" sldId="476"/>
            <ac:picMk id="33" creationId="{486EB116-62CB-4834-9944-24A1A0456211}"/>
          </ac:picMkLst>
        </pc:picChg>
        <pc:picChg chg="mod">
          <ac:chgData name="Kümmerle, Markus" userId="edb588ad-b118-44cb-93b6-335b967c9009" providerId="ADAL" clId="{E529C1B6-0D33-425F-81CA-F6082B406795}" dt="2023-01-14T14:59:40.033" v="68" actId="408"/>
          <ac:picMkLst>
            <pc:docMk/>
            <pc:sldMk cId="1078392102" sldId="476"/>
            <ac:picMk id="34" creationId="{DCB7F2B5-189B-4BA7-99C8-9E4F3740C3BA}"/>
          </ac:picMkLst>
        </pc:picChg>
        <pc:picChg chg="mod">
          <ac:chgData name="Kümmerle, Markus" userId="edb588ad-b118-44cb-93b6-335b967c9009" providerId="ADAL" clId="{E529C1B6-0D33-425F-81CA-F6082B406795}" dt="2023-01-14T15:34:11.530" v="227" actId="408"/>
          <ac:picMkLst>
            <pc:docMk/>
            <pc:sldMk cId="1078392102" sldId="476"/>
            <ac:picMk id="36" creationId="{DBAD3A9A-2A63-437C-B025-FE1C8BE8FFA3}"/>
          </ac:picMkLst>
        </pc:picChg>
        <pc:picChg chg="mod">
          <ac:chgData name="Kümmerle, Markus" userId="edb588ad-b118-44cb-93b6-335b967c9009" providerId="ADAL" clId="{E529C1B6-0D33-425F-81CA-F6082B406795}" dt="2023-01-14T14:59:40.033" v="68" actId="408"/>
          <ac:picMkLst>
            <pc:docMk/>
            <pc:sldMk cId="1078392102" sldId="476"/>
            <ac:picMk id="37" creationId="{A8CBB58E-56D5-4A2C-AAE1-C8B9F0D4E0E4}"/>
          </ac:picMkLst>
        </pc:picChg>
        <pc:picChg chg="mod">
          <ac:chgData name="Kümmerle, Markus" userId="edb588ad-b118-44cb-93b6-335b967c9009" providerId="ADAL" clId="{E529C1B6-0D33-425F-81CA-F6082B406795}" dt="2023-01-14T15:34:11.530" v="227" actId="408"/>
          <ac:picMkLst>
            <pc:docMk/>
            <pc:sldMk cId="1078392102" sldId="476"/>
            <ac:picMk id="38" creationId="{06527CBD-70B8-40FB-8885-0CB8742CD665}"/>
          </ac:picMkLst>
        </pc:picChg>
        <pc:picChg chg="mod">
          <ac:chgData name="Kümmerle, Markus" userId="edb588ad-b118-44cb-93b6-335b967c9009" providerId="ADAL" clId="{E529C1B6-0D33-425F-81CA-F6082B406795}" dt="2023-01-14T15:02:52.754" v="118" actId="1038"/>
          <ac:picMkLst>
            <pc:docMk/>
            <pc:sldMk cId="1078392102" sldId="476"/>
            <ac:picMk id="39" creationId="{086B781B-9E16-4A8C-A2EA-DE2643B8D61D}"/>
          </ac:picMkLst>
        </pc:picChg>
        <pc:picChg chg="mod">
          <ac:chgData name="Kümmerle, Markus" userId="edb588ad-b118-44cb-93b6-335b967c9009" providerId="ADAL" clId="{E529C1B6-0D33-425F-81CA-F6082B406795}" dt="2023-01-14T15:05:36.405" v="162" actId="408"/>
          <ac:picMkLst>
            <pc:docMk/>
            <pc:sldMk cId="1078392102" sldId="476"/>
            <ac:picMk id="40" creationId="{4B8C509A-D63A-450A-A9CE-A73D6E118BC6}"/>
          </ac:picMkLst>
        </pc:picChg>
        <pc:picChg chg="mod">
          <ac:chgData name="Kümmerle, Markus" userId="edb588ad-b118-44cb-93b6-335b967c9009" providerId="ADAL" clId="{E529C1B6-0D33-425F-81CA-F6082B406795}" dt="2023-01-14T15:05:36.405" v="162" actId="408"/>
          <ac:picMkLst>
            <pc:docMk/>
            <pc:sldMk cId="1078392102" sldId="476"/>
            <ac:picMk id="41" creationId="{695FF3A2-599C-4625-A27E-2B781C9B0479}"/>
          </ac:picMkLst>
        </pc:picChg>
        <pc:picChg chg="mod">
          <ac:chgData name="Kümmerle, Markus" userId="edb588ad-b118-44cb-93b6-335b967c9009" providerId="ADAL" clId="{E529C1B6-0D33-425F-81CA-F6082B406795}" dt="2023-01-14T15:05:52.049" v="214" actId="1037"/>
          <ac:picMkLst>
            <pc:docMk/>
            <pc:sldMk cId="1078392102" sldId="476"/>
            <ac:picMk id="42" creationId="{0253D1F5-D366-4ED2-A1B8-394C1D96A8F2}"/>
          </ac:picMkLst>
        </pc:picChg>
        <pc:picChg chg="mod">
          <ac:chgData name="Kümmerle, Markus" userId="edb588ad-b118-44cb-93b6-335b967c9009" providerId="ADAL" clId="{E529C1B6-0D33-425F-81CA-F6082B406795}" dt="2023-01-14T15:01:20.636" v="93" actId="408"/>
          <ac:picMkLst>
            <pc:docMk/>
            <pc:sldMk cId="1078392102" sldId="476"/>
            <ac:picMk id="44" creationId="{329AD4BF-4028-44EA-8861-1DC1066F5473}"/>
          </ac:picMkLst>
        </pc:picChg>
        <pc:picChg chg="mod">
          <ac:chgData name="Kümmerle, Markus" userId="edb588ad-b118-44cb-93b6-335b967c9009" providerId="ADAL" clId="{E529C1B6-0D33-425F-81CA-F6082B406795}" dt="2023-01-14T15:34:11.530" v="227" actId="408"/>
          <ac:picMkLst>
            <pc:docMk/>
            <pc:sldMk cId="1078392102" sldId="476"/>
            <ac:picMk id="45" creationId="{BA4AB2BA-B416-4BBC-8423-24F69231661B}"/>
          </ac:picMkLst>
        </pc:picChg>
        <pc:picChg chg="mod">
          <ac:chgData name="Kümmerle, Markus" userId="edb588ad-b118-44cb-93b6-335b967c9009" providerId="ADAL" clId="{E529C1B6-0D33-425F-81CA-F6082B406795}" dt="2023-01-14T15:34:11.530" v="227" actId="408"/>
          <ac:picMkLst>
            <pc:docMk/>
            <pc:sldMk cId="1078392102" sldId="476"/>
            <ac:picMk id="46" creationId="{1AC00ECE-283D-48BB-A90C-2FAE1DE74A97}"/>
          </ac:picMkLst>
        </pc:picChg>
        <pc:picChg chg="mod">
          <ac:chgData name="Kümmerle, Markus" userId="edb588ad-b118-44cb-93b6-335b967c9009" providerId="ADAL" clId="{E529C1B6-0D33-425F-81CA-F6082B406795}" dt="2023-01-14T15:02:32.454" v="112" actId="408"/>
          <ac:picMkLst>
            <pc:docMk/>
            <pc:sldMk cId="1078392102" sldId="476"/>
            <ac:picMk id="47" creationId="{9BA122E6-520A-4EEB-BB7E-A1FD8CA99C78}"/>
          </ac:picMkLst>
        </pc:picChg>
        <pc:picChg chg="mod">
          <ac:chgData name="Kümmerle, Markus" userId="edb588ad-b118-44cb-93b6-335b967c9009" providerId="ADAL" clId="{E529C1B6-0D33-425F-81CA-F6082B406795}" dt="2023-01-14T15:02:49.269" v="116" actId="1038"/>
          <ac:picMkLst>
            <pc:docMk/>
            <pc:sldMk cId="1078392102" sldId="476"/>
            <ac:picMk id="48" creationId="{B19288B2-C708-4040-AF75-49394FC86A02}"/>
          </ac:picMkLst>
        </pc:picChg>
        <pc:picChg chg="mod">
          <ac:chgData name="Kümmerle, Markus" userId="edb588ad-b118-44cb-93b6-335b967c9009" providerId="ADAL" clId="{E529C1B6-0D33-425F-81CA-F6082B406795}" dt="2023-01-14T15:01:20.636" v="93" actId="408"/>
          <ac:picMkLst>
            <pc:docMk/>
            <pc:sldMk cId="1078392102" sldId="476"/>
            <ac:picMk id="49" creationId="{9F36EC92-AEDF-4D23-A905-00C7B7C6B194}"/>
          </ac:picMkLst>
        </pc:picChg>
        <pc:picChg chg="mod">
          <ac:chgData name="Kümmerle, Markus" userId="edb588ad-b118-44cb-93b6-335b967c9009" providerId="ADAL" clId="{E529C1B6-0D33-425F-81CA-F6082B406795}" dt="2023-01-14T14:58:08.943" v="45" actId="1036"/>
          <ac:picMkLst>
            <pc:docMk/>
            <pc:sldMk cId="1078392102" sldId="476"/>
            <ac:picMk id="50" creationId="{0491DD10-E47D-4697-B76B-43536CA5B387}"/>
          </ac:picMkLst>
        </pc:picChg>
        <pc:picChg chg="mod">
          <ac:chgData name="Kümmerle, Markus" userId="edb588ad-b118-44cb-93b6-335b967c9009" providerId="ADAL" clId="{E529C1B6-0D33-425F-81CA-F6082B406795}" dt="2023-01-14T14:58:08.943" v="45" actId="1036"/>
          <ac:picMkLst>
            <pc:docMk/>
            <pc:sldMk cId="1078392102" sldId="476"/>
            <ac:picMk id="51" creationId="{993657B1-74CC-4A1E-A041-F319E5065F51}"/>
          </ac:picMkLst>
        </pc:picChg>
        <pc:picChg chg="mod">
          <ac:chgData name="Kümmerle, Markus" userId="edb588ad-b118-44cb-93b6-335b967c9009" providerId="ADAL" clId="{E529C1B6-0D33-425F-81CA-F6082B406795}" dt="2023-01-14T15:02:27.938" v="111" actId="12789"/>
          <ac:picMkLst>
            <pc:docMk/>
            <pc:sldMk cId="1078392102" sldId="476"/>
            <ac:picMk id="52" creationId="{8BF0111A-744C-4F25-8259-575938B47F05}"/>
          </ac:picMkLst>
        </pc:picChg>
        <pc:picChg chg="mod">
          <ac:chgData name="Kümmerle, Markus" userId="edb588ad-b118-44cb-93b6-335b967c9009" providerId="ADAL" clId="{E529C1B6-0D33-425F-81CA-F6082B406795}" dt="2023-01-14T14:58:08.943" v="45" actId="1036"/>
          <ac:picMkLst>
            <pc:docMk/>
            <pc:sldMk cId="1078392102" sldId="476"/>
            <ac:picMk id="53" creationId="{F773404F-7085-42E8-84B3-80625B7A31CF}"/>
          </ac:picMkLst>
        </pc:picChg>
        <pc:picChg chg="mod">
          <ac:chgData name="Kümmerle, Markus" userId="edb588ad-b118-44cb-93b6-335b967c9009" providerId="ADAL" clId="{E529C1B6-0D33-425F-81CA-F6082B406795}" dt="2023-01-14T14:58:08.943" v="45" actId="1036"/>
          <ac:picMkLst>
            <pc:docMk/>
            <pc:sldMk cId="1078392102" sldId="476"/>
            <ac:picMk id="54" creationId="{6677E182-5023-4DEC-82E1-C59BC0EF4E3E}"/>
          </ac:picMkLst>
        </pc:picChg>
        <pc:picChg chg="mod">
          <ac:chgData name="Kümmerle, Markus" userId="edb588ad-b118-44cb-93b6-335b967c9009" providerId="ADAL" clId="{E529C1B6-0D33-425F-81CA-F6082B406795}" dt="2023-01-14T15:01:20.636" v="93" actId="408"/>
          <ac:picMkLst>
            <pc:docMk/>
            <pc:sldMk cId="1078392102" sldId="476"/>
            <ac:picMk id="55" creationId="{37F213E2-E7FA-47E1-AB99-62DD5CAD107C}"/>
          </ac:picMkLst>
        </pc:picChg>
        <pc:picChg chg="mod">
          <ac:chgData name="Kümmerle, Markus" userId="edb588ad-b118-44cb-93b6-335b967c9009" providerId="ADAL" clId="{E529C1B6-0D33-425F-81CA-F6082B406795}" dt="2023-01-14T15:01:20.636" v="93" actId="408"/>
          <ac:picMkLst>
            <pc:docMk/>
            <pc:sldMk cId="1078392102" sldId="476"/>
            <ac:picMk id="56" creationId="{33143BD9-69CF-46DF-9959-357A92990F1C}"/>
          </ac:picMkLst>
        </pc:picChg>
        <pc:picChg chg="mod">
          <ac:chgData name="Kümmerle, Markus" userId="edb588ad-b118-44cb-93b6-335b967c9009" providerId="ADAL" clId="{E529C1B6-0D33-425F-81CA-F6082B406795}" dt="2023-01-14T14:59:40.033" v="68" actId="408"/>
          <ac:picMkLst>
            <pc:docMk/>
            <pc:sldMk cId="1078392102" sldId="476"/>
            <ac:picMk id="57" creationId="{16D1BF50-6315-4765-BBAF-E887F958B33D}"/>
          </ac:picMkLst>
        </pc:picChg>
        <pc:picChg chg="mod">
          <ac:chgData name="Kümmerle, Markus" userId="edb588ad-b118-44cb-93b6-335b967c9009" providerId="ADAL" clId="{E529C1B6-0D33-425F-81CA-F6082B406795}" dt="2023-01-14T15:34:11.530" v="227" actId="408"/>
          <ac:picMkLst>
            <pc:docMk/>
            <pc:sldMk cId="1078392102" sldId="476"/>
            <ac:picMk id="58" creationId="{4659AFE2-680A-4CB2-827A-FFD2AD439B23}"/>
          </ac:picMkLst>
        </pc:picChg>
        <pc:picChg chg="mod">
          <ac:chgData name="Kümmerle, Markus" userId="edb588ad-b118-44cb-93b6-335b967c9009" providerId="ADAL" clId="{E529C1B6-0D33-425F-81CA-F6082B406795}" dt="2023-01-14T15:34:11.530" v="227" actId="408"/>
          <ac:picMkLst>
            <pc:docMk/>
            <pc:sldMk cId="1078392102" sldId="476"/>
            <ac:picMk id="59" creationId="{089C82E4-78AD-4275-B1B1-AA0A5CA49DAD}"/>
          </ac:picMkLst>
        </pc:picChg>
        <pc:picChg chg="mod">
          <ac:chgData name="Kümmerle, Markus" userId="edb588ad-b118-44cb-93b6-335b967c9009" providerId="ADAL" clId="{E529C1B6-0D33-425F-81CA-F6082B406795}" dt="2023-01-14T15:05:32.622" v="161" actId="12789"/>
          <ac:picMkLst>
            <pc:docMk/>
            <pc:sldMk cId="1078392102" sldId="476"/>
            <ac:picMk id="60" creationId="{E9B8CEF0-F6AF-49F4-B63D-6B7A61B9B85F}"/>
          </ac:picMkLst>
        </pc:picChg>
        <pc:picChg chg="mod">
          <ac:chgData name="Kümmerle, Markus" userId="edb588ad-b118-44cb-93b6-335b967c9009" providerId="ADAL" clId="{E529C1B6-0D33-425F-81CA-F6082B406795}" dt="2023-01-14T14:59:40.033" v="68" actId="408"/>
          <ac:picMkLst>
            <pc:docMk/>
            <pc:sldMk cId="1078392102" sldId="476"/>
            <ac:picMk id="61" creationId="{D5D197E2-5366-4600-85F1-DEF46E8FA27E}"/>
          </ac:picMkLst>
        </pc:picChg>
        <pc:picChg chg="mod">
          <ac:chgData name="Kümmerle, Markus" userId="edb588ad-b118-44cb-93b6-335b967c9009" providerId="ADAL" clId="{E529C1B6-0D33-425F-81CA-F6082B406795}" dt="2023-01-14T15:01:20.636" v="93" actId="408"/>
          <ac:picMkLst>
            <pc:docMk/>
            <pc:sldMk cId="1078392102" sldId="476"/>
            <ac:picMk id="62" creationId="{9C68D396-ECCA-4573-B02D-68AE77087CA3}"/>
          </ac:picMkLst>
        </pc:picChg>
        <pc:picChg chg="mod">
          <ac:chgData name="Kümmerle, Markus" userId="edb588ad-b118-44cb-93b6-335b967c9009" providerId="ADAL" clId="{E529C1B6-0D33-425F-81CA-F6082B406795}" dt="2023-01-14T14:59:35.732" v="67" actId="12789"/>
          <ac:picMkLst>
            <pc:docMk/>
            <pc:sldMk cId="1078392102" sldId="476"/>
            <ac:picMk id="63" creationId="{1F912CD0-0288-4149-B18C-ABA0F8876525}"/>
          </ac:picMkLst>
        </pc:picChg>
        <pc:picChg chg="mod">
          <ac:chgData name="Kümmerle, Markus" userId="edb588ad-b118-44cb-93b6-335b967c9009" providerId="ADAL" clId="{E529C1B6-0D33-425F-81CA-F6082B406795}" dt="2023-01-14T14:58:08.943" v="45" actId="1036"/>
          <ac:picMkLst>
            <pc:docMk/>
            <pc:sldMk cId="1078392102" sldId="476"/>
            <ac:picMk id="64" creationId="{9AA09A11-EC07-4DE6-BDF3-C808D3CF062A}"/>
          </ac:picMkLst>
        </pc:picChg>
        <pc:picChg chg="add mod">
          <ac:chgData name="Kümmerle, Markus" userId="edb588ad-b118-44cb-93b6-335b967c9009" providerId="ADAL" clId="{E529C1B6-0D33-425F-81CA-F6082B406795}" dt="2023-01-14T14:58:08.943" v="45" actId="1036"/>
          <ac:picMkLst>
            <pc:docMk/>
            <pc:sldMk cId="1078392102" sldId="476"/>
            <ac:picMk id="65" creationId="{E7C250A5-3946-4C8D-977F-8EBEF0B25855}"/>
          </ac:picMkLst>
        </pc:picChg>
        <pc:picChg chg="add mod">
          <ac:chgData name="Kümmerle, Markus" userId="edb588ad-b118-44cb-93b6-335b967c9009" providerId="ADAL" clId="{E529C1B6-0D33-425F-81CA-F6082B406795}" dt="2023-01-14T14:59:40.033" v="68" actId="408"/>
          <ac:picMkLst>
            <pc:docMk/>
            <pc:sldMk cId="1078392102" sldId="476"/>
            <ac:picMk id="66" creationId="{3FE277F7-E665-4F58-A170-FF8264A8833C}"/>
          </ac:picMkLst>
        </pc:picChg>
        <pc:picChg chg="add mod">
          <ac:chgData name="Kümmerle, Markus" userId="edb588ad-b118-44cb-93b6-335b967c9009" providerId="ADAL" clId="{E529C1B6-0D33-425F-81CA-F6082B406795}" dt="2023-01-14T14:59:40.033" v="68" actId="408"/>
          <ac:picMkLst>
            <pc:docMk/>
            <pc:sldMk cId="1078392102" sldId="476"/>
            <ac:picMk id="67" creationId="{FEA5A152-5A54-42E4-AE6F-0FC113F09CBA}"/>
          </ac:picMkLst>
        </pc:picChg>
        <pc:picChg chg="add mod">
          <ac:chgData name="Kümmerle, Markus" userId="edb588ad-b118-44cb-93b6-335b967c9009" providerId="ADAL" clId="{E529C1B6-0D33-425F-81CA-F6082B406795}" dt="2023-01-14T14:59:35.732" v="67" actId="12789"/>
          <ac:picMkLst>
            <pc:docMk/>
            <pc:sldMk cId="1078392102" sldId="476"/>
            <ac:picMk id="68" creationId="{483118B3-0C67-4C40-97F9-641597CEE0D6}"/>
          </ac:picMkLst>
        </pc:picChg>
        <pc:picChg chg="add mod">
          <ac:chgData name="Kümmerle, Markus" userId="edb588ad-b118-44cb-93b6-335b967c9009" providerId="ADAL" clId="{E529C1B6-0D33-425F-81CA-F6082B406795}" dt="2023-01-14T15:02:32.454" v="112" actId="408"/>
          <ac:picMkLst>
            <pc:docMk/>
            <pc:sldMk cId="1078392102" sldId="476"/>
            <ac:picMk id="78" creationId="{D69C9E31-C6CE-4F5C-8A2C-79DA9EFB97DC}"/>
          </ac:picMkLst>
        </pc:picChg>
        <pc:picChg chg="add mod">
          <ac:chgData name="Kümmerle, Markus" userId="edb588ad-b118-44cb-93b6-335b967c9009" providerId="ADAL" clId="{E529C1B6-0D33-425F-81CA-F6082B406795}" dt="2023-01-14T15:34:11.530" v="227" actId="408"/>
          <ac:picMkLst>
            <pc:docMk/>
            <pc:sldMk cId="1078392102" sldId="476"/>
            <ac:picMk id="79" creationId="{AFBBF720-4BB6-4BBF-A045-A3AC1C7E1906}"/>
          </ac:picMkLst>
        </pc:picChg>
        <pc:picChg chg="add mod">
          <ac:chgData name="Kümmerle, Markus" userId="edb588ad-b118-44cb-93b6-335b967c9009" providerId="ADAL" clId="{E529C1B6-0D33-425F-81CA-F6082B406795}" dt="2023-01-14T15:05:36.405" v="162" actId="408"/>
          <ac:picMkLst>
            <pc:docMk/>
            <pc:sldMk cId="1078392102" sldId="476"/>
            <ac:picMk id="80" creationId="{2E8F133E-75B4-4585-B38A-414F566F3CB7}"/>
          </ac:picMkLst>
        </pc:picChg>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77B16F2A-14AF-4600-899B-D7FBDFF3091F}"/>
    <pc:docChg chg="undo redo custSel modSld">
      <pc:chgData name="Kümmerle, Markus" userId="edb588ad-b118-44cb-93b6-335b967c9009" providerId="ADAL" clId="{77B16F2A-14AF-4600-899B-D7FBDFF3091F}" dt="2022-09-30T11:59:14.022" v="362" actId="1036"/>
      <pc:docMkLst>
        <pc:docMk/>
      </pc:docMkLst>
      <pc:sldChg chg="addSp delSp modSp mod">
        <pc:chgData name="Kümmerle, Markus" userId="edb588ad-b118-44cb-93b6-335b967c9009" providerId="ADAL" clId="{77B16F2A-14AF-4600-899B-D7FBDFF3091F}" dt="2022-09-30T11:59:14.022" v="362" actId="1036"/>
        <pc:sldMkLst>
          <pc:docMk/>
          <pc:sldMk cId="1078392102" sldId="476"/>
        </pc:sldMkLst>
        <pc:spChg chg="mod">
          <ac:chgData name="Kümmerle, Markus" userId="edb588ad-b118-44cb-93b6-335b967c9009" providerId="ADAL" clId="{77B16F2A-14AF-4600-899B-D7FBDFF3091F}" dt="2022-09-30T08:28:26.441" v="58" actId="20577"/>
          <ac:spMkLst>
            <pc:docMk/>
            <pc:sldMk cId="1078392102" sldId="476"/>
            <ac:spMk id="2" creationId="{CD5275E9-6057-4486-B63F-567ED92B7275}"/>
          </ac:spMkLst>
        </pc:spChg>
        <pc:spChg chg="mod">
          <ac:chgData name="Kümmerle, Markus" userId="edb588ad-b118-44cb-93b6-335b967c9009" providerId="ADAL" clId="{77B16F2A-14AF-4600-899B-D7FBDFF3091F}" dt="2022-09-30T11:57:55.359" v="348" actId="1076"/>
          <ac:spMkLst>
            <pc:docMk/>
            <pc:sldMk cId="1078392102" sldId="476"/>
            <ac:spMk id="43" creationId="{BDFB9A18-73B4-4CCA-B372-37EFB554C165}"/>
          </ac:spMkLst>
        </pc:spChg>
        <pc:picChg chg="mod">
          <ac:chgData name="Kümmerle, Markus" userId="edb588ad-b118-44cb-93b6-335b967c9009" providerId="ADAL" clId="{77B16F2A-14AF-4600-899B-D7FBDFF3091F}" dt="2022-09-30T11:59:14.022" v="362" actId="1036"/>
          <ac:picMkLst>
            <pc:docMk/>
            <pc:sldMk cId="1078392102" sldId="476"/>
            <ac:picMk id="5" creationId="{2F5A3DE1-64B6-4EDF-8581-AC4866695EFC}"/>
          </ac:picMkLst>
        </pc:picChg>
        <pc:picChg chg="mod">
          <ac:chgData name="Kümmerle, Markus" userId="edb588ad-b118-44cb-93b6-335b967c9009" providerId="ADAL" clId="{77B16F2A-14AF-4600-899B-D7FBDFF3091F}" dt="2022-09-30T11:59:14.022" v="362" actId="1036"/>
          <ac:picMkLst>
            <pc:docMk/>
            <pc:sldMk cId="1078392102" sldId="476"/>
            <ac:picMk id="6" creationId="{0FF0977A-195B-4666-81D1-169F6FA80357}"/>
          </ac:picMkLst>
        </pc:picChg>
        <pc:picChg chg="mod">
          <ac:chgData name="Kümmerle, Markus" userId="edb588ad-b118-44cb-93b6-335b967c9009" providerId="ADAL" clId="{77B16F2A-14AF-4600-899B-D7FBDFF3091F}" dt="2022-09-30T11:59:14.022" v="362" actId="1036"/>
          <ac:picMkLst>
            <pc:docMk/>
            <pc:sldMk cId="1078392102" sldId="476"/>
            <ac:picMk id="7" creationId="{037C97D1-DFA5-489E-80E0-5896E2B9919E}"/>
          </ac:picMkLst>
        </pc:picChg>
        <pc:picChg chg="del mod">
          <ac:chgData name="Kümmerle, Markus" userId="edb588ad-b118-44cb-93b6-335b967c9009" providerId="ADAL" clId="{77B16F2A-14AF-4600-899B-D7FBDFF3091F}" dt="2022-09-30T11:54:43.160" v="299" actId="478"/>
          <ac:picMkLst>
            <pc:docMk/>
            <pc:sldMk cId="1078392102" sldId="476"/>
            <ac:picMk id="8" creationId="{57028D8E-9C3A-470E-B249-0D059513EEE2}"/>
          </ac:picMkLst>
        </pc:picChg>
        <pc:picChg chg="add mod">
          <ac:chgData name="Kümmerle, Markus" userId="edb588ad-b118-44cb-93b6-335b967c9009" providerId="ADAL" clId="{77B16F2A-14AF-4600-899B-D7FBDFF3091F}" dt="2022-09-15T13:57:57.676" v="4" actId="1076"/>
          <ac:picMkLst>
            <pc:docMk/>
            <pc:sldMk cId="1078392102" sldId="476"/>
            <ac:picMk id="10" creationId="{739EFBD0-2B5F-4855-824C-8BF9F8AA0E46}"/>
          </ac:picMkLst>
        </pc:picChg>
        <pc:picChg chg="add mod">
          <ac:chgData name="Kümmerle, Markus" userId="edb588ad-b118-44cb-93b6-335b967c9009" providerId="ADAL" clId="{77B16F2A-14AF-4600-899B-D7FBDFF3091F}" dt="2022-09-30T11:56:28.923" v="340" actId="408"/>
          <ac:picMkLst>
            <pc:docMk/>
            <pc:sldMk cId="1078392102" sldId="476"/>
            <ac:picMk id="11" creationId="{F143883A-F369-4E88-B4E1-F13C08BBE969}"/>
          </ac:picMkLst>
        </pc:picChg>
        <pc:picChg chg="del">
          <ac:chgData name="Kümmerle, Markus" userId="edb588ad-b118-44cb-93b6-335b967c9009" providerId="ADAL" clId="{77B16F2A-14AF-4600-899B-D7FBDFF3091F}" dt="2022-09-15T13:57:52.236" v="3" actId="478"/>
          <ac:picMkLst>
            <pc:docMk/>
            <pc:sldMk cId="1078392102" sldId="476"/>
            <ac:picMk id="12" creationId="{88409D5E-A1A0-477A-A82A-0AF69C898AE9}"/>
          </ac:picMkLst>
        </pc:picChg>
        <pc:picChg chg="mod">
          <ac:chgData name="Kümmerle, Markus" userId="edb588ad-b118-44cb-93b6-335b967c9009" providerId="ADAL" clId="{77B16F2A-14AF-4600-899B-D7FBDFF3091F}" dt="2022-09-30T11:59:14.022" v="362" actId="1036"/>
          <ac:picMkLst>
            <pc:docMk/>
            <pc:sldMk cId="1078392102" sldId="476"/>
            <ac:picMk id="27" creationId="{030DB03A-0895-4112-8649-533038B3969B}"/>
          </ac:picMkLst>
        </pc:picChg>
        <pc:picChg chg="mod">
          <ac:chgData name="Kümmerle, Markus" userId="edb588ad-b118-44cb-93b6-335b967c9009" providerId="ADAL" clId="{77B16F2A-14AF-4600-899B-D7FBDFF3091F}" dt="2022-09-30T11:59:14.022" v="362" actId="1036"/>
          <ac:picMkLst>
            <pc:docMk/>
            <pc:sldMk cId="1078392102" sldId="476"/>
            <ac:picMk id="28" creationId="{8B276BBC-836F-405C-9B33-8C9BF24C2E9F}"/>
          </ac:picMkLst>
        </pc:picChg>
        <pc:picChg chg="mod">
          <ac:chgData name="Kümmerle, Markus" userId="edb588ad-b118-44cb-93b6-335b967c9009" providerId="ADAL" clId="{77B16F2A-14AF-4600-899B-D7FBDFF3091F}" dt="2022-09-30T11:59:14.022" v="362" actId="1036"/>
          <ac:picMkLst>
            <pc:docMk/>
            <pc:sldMk cId="1078392102" sldId="476"/>
            <ac:picMk id="31" creationId="{D14A0942-DB49-46E4-A71B-792A5725144A}"/>
          </ac:picMkLst>
        </pc:picChg>
        <pc:picChg chg="mod">
          <ac:chgData name="Kümmerle, Markus" userId="edb588ad-b118-44cb-93b6-335b967c9009" providerId="ADAL" clId="{77B16F2A-14AF-4600-899B-D7FBDFF3091F}" dt="2022-09-30T11:56:28.923" v="340" actId="408"/>
          <ac:picMkLst>
            <pc:docMk/>
            <pc:sldMk cId="1078392102" sldId="476"/>
            <ac:picMk id="32" creationId="{16A901F4-0D14-4D96-B942-5CC14F12C906}"/>
          </ac:picMkLst>
        </pc:picChg>
        <pc:picChg chg="mod">
          <ac:chgData name="Kümmerle, Markus" userId="edb588ad-b118-44cb-93b6-335b967c9009" providerId="ADAL" clId="{77B16F2A-14AF-4600-899B-D7FBDFF3091F}" dt="2022-09-30T11:59:14.022" v="362" actId="1036"/>
          <ac:picMkLst>
            <pc:docMk/>
            <pc:sldMk cId="1078392102" sldId="476"/>
            <ac:picMk id="33" creationId="{486EB116-62CB-4834-9944-24A1A0456211}"/>
          </ac:picMkLst>
        </pc:picChg>
        <pc:picChg chg="mod">
          <ac:chgData name="Kümmerle, Markus" userId="edb588ad-b118-44cb-93b6-335b967c9009" providerId="ADAL" clId="{77B16F2A-14AF-4600-899B-D7FBDFF3091F}" dt="2022-09-30T11:56:59.076" v="345" actId="408"/>
          <ac:picMkLst>
            <pc:docMk/>
            <pc:sldMk cId="1078392102" sldId="476"/>
            <ac:picMk id="34" creationId="{DCB7F2B5-189B-4BA7-99C8-9E4F3740C3BA}"/>
          </ac:picMkLst>
        </pc:picChg>
        <pc:picChg chg="mod">
          <ac:chgData name="Kümmerle, Markus" userId="edb588ad-b118-44cb-93b6-335b967c9009" providerId="ADAL" clId="{77B16F2A-14AF-4600-899B-D7FBDFF3091F}" dt="2022-09-30T11:59:14.022" v="362" actId="1036"/>
          <ac:picMkLst>
            <pc:docMk/>
            <pc:sldMk cId="1078392102" sldId="476"/>
            <ac:picMk id="36" creationId="{DBAD3A9A-2A63-437C-B025-FE1C8BE8FFA3}"/>
          </ac:picMkLst>
        </pc:picChg>
        <pc:picChg chg="mod">
          <ac:chgData name="Kümmerle, Markus" userId="edb588ad-b118-44cb-93b6-335b967c9009" providerId="ADAL" clId="{77B16F2A-14AF-4600-899B-D7FBDFF3091F}" dt="2022-09-30T11:56:59.076" v="345" actId="408"/>
          <ac:picMkLst>
            <pc:docMk/>
            <pc:sldMk cId="1078392102" sldId="476"/>
            <ac:picMk id="37" creationId="{A8CBB58E-56D5-4A2C-AAE1-C8B9F0D4E0E4}"/>
          </ac:picMkLst>
        </pc:picChg>
        <pc:picChg chg="mod">
          <ac:chgData name="Kümmerle, Markus" userId="edb588ad-b118-44cb-93b6-335b967c9009" providerId="ADAL" clId="{77B16F2A-14AF-4600-899B-D7FBDFF3091F}" dt="2022-09-30T11:59:14.022" v="362" actId="1036"/>
          <ac:picMkLst>
            <pc:docMk/>
            <pc:sldMk cId="1078392102" sldId="476"/>
            <ac:picMk id="38" creationId="{06527CBD-70B8-40FB-8885-0CB8742CD665}"/>
          </ac:picMkLst>
        </pc:picChg>
        <pc:picChg chg="mod">
          <ac:chgData name="Kümmerle, Markus" userId="edb588ad-b118-44cb-93b6-335b967c9009" providerId="ADAL" clId="{77B16F2A-14AF-4600-899B-D7FBDFF3091F}" dt="2022-09-30T11:59:14.022" v="362" actId="1036"/>
          <ac:picMkLst>
            <pc:docMk/>
            <pc:sldMk cId="1078392102" sldId="476"/>
            <ac:picMk id="39" creationId="{086B781B-9E16-4A8C-A2EA-DE2643B8D61D}"/>
          </ac:picMkLst>
        </pc:picChg>
        <pc:picChg chg="mod">
          <ac:chgData name="Kümmerle, Markus" userId="edb588ad-b118-44cb-93b6-335b967c9009" providerId="ADAL" clId="{77B16F2A-14AF-4600-899B-D7FBDFF3091F}" dt="2022-09-30T11:59:14.022" v="362" actId="1036"/>
          <ac:picMkLst>
            <pc:docMk/>
            <pc:sldMk cId="1078392102" sldId="476"/>
            <ac:picMk id="40" creationId="{4B8C509A-D63A-450A-A9CE-A73D6E118BC6}"/>
          </ac:picMkLst>
        </pc:picChg>
        <pc:picChg chg="mod">
          <ac:chgData name="Kümmerle, Markus" userId="edb588ad-b118-44cb-93b6-335b967c9009" providerId="ADAL" clId="{77B16F2A-14AF-4600-899B-D7FBDFF3091F}" dt="2022-09-30T11:59:14.022" v="362" actId="1036"/>
          <ac:picMkLst>
            <pc:docMk/>
            <pc:sldMk cId="1078392102" sldId="476"/>
            <ac:picMk id="41" creationId="{695FF3A2-599C-4625-A27E-2B781C9B0479}"/>
          </ac:picMkLst>
        </pc:picChg>
        <pc:picChg chg="mod">
          <ac:chgData name="Kümmerle, Markus" userId="edb588ad-b118-44cb-93b6-335b967c9009" providerId="ADAL" clId="{77B16F2A-14AF-4600-899B-D7FBDFF3091F}" dt="2022-09-30T11:59:14.022" v="362" actId="1036"/>
          <ac:picMkLst>
            <pc:docMk/>
            <pc:sldMk cId="1078392102" sldId="476"/>
            <ac:picMk id="42" creationId="{0253D1F5-D366-4ED2-A1B8-394C1D96A8F2}"/>
          </ac:picMkLst>
        </pc:picChg>
        <pc:picChg chg="mod">
          <ac:chgData name="Kümmerle, Markus" userId="edb588ad-b118-44cb-93b6-335b967c9009" providerId="ADAL" clId="{77B16F2A-14AF-4600-899B-D7FBDFF3091F}" dt="2022-09-30T11:59:14.022" v="362" actId="1036"/>
          <ac:picMkLst>
            <pc:docMk/>
            <pc:sldMk cId="1078392102" sldId="476"/>
            <ac:picMk id="44" creationId="{329AD4BF-4028-44EA-8861-1DC1066F5473}"/>
          </ac:picMkLst>
        </pc:picChg>
        <pc:picChg chg="mod">
          <ac:chgData name="Kümmerle, Markus" userId="edb588ad-b118-44cb-93b6-335b967c9009" providerId="ADAL" clId="{77B16F2A-14AF-4600-899B-D7FBDFF3091F}" dt="2022-09-30T11:59:14.022" v="362" actId="1036"/>
          <ac:picMkLst>
            <pc:docMk/>
            <pc:sldMk cId="1078392102" sldId="476"/>
            <ac:picMk id="45" creationId="{BA4AB2BA-B416-4BBC-8423-24F69231661B}"/>
          </ac:picMkLst>
        </pc:picChg>
        <pc:picChg chg="mod">
          <ac:chgData name="Kümmerle, Markus" userId="edb588ad-b118-44cb-93b6-335b967c9009" providerId="ADAL" clId="{77B16F2A-14AF-4600-899B-D7FBDFF3091F}" dt="2022-09-30T11:59:14.022" v="362" actId="1036"/>
          <ac:picMkLst>
            <pc:docMk/>
            <pc:sldMk cId="1078392102" sldId="476"/>
            <ac:picMk id="46" creationId="{1AC00ECE-283D-48BB-A90C-2FAE1DE74A97}"/>
          </ac:picMkLst>
        </pc:picChg>
        <pc:picChg chg="mod">
          <ac:chgData name="Kümmerle, Markus" userId="edb588ad-b118-44cb-93b6-335b967c9009" providerId="ADAL" clId="{77B16F2A-14AF-4600-899B-D7FBDFF3091F}" dt="2022-09-30T11:59:14.022" v="362" actId="1036"/>
          <ac:picMkLst>
            <pc:docMk/>
            <pc:sldMk cId="1078392102" sldId="476"/>
            <ac:picMk id="47" creationId="{9BA122E6-520A-4EEB-BB7E-A1FD8CA99C78}"/>
          </ac:picMkLst>
        </pc:picChg>
        <pc:picChg chg="mod">
          <ac:chgData name="Kümmerle, Markus" userId="edb588ad-b118-44cb-93b6-335b967c9009" providerId="ADAL" clId="{77B16F2A-14AF-4600-899B-D7FBDFF3091F}" dt="2022-09-30T11:59:14.022" v="362" actId="1036"/>
          <ac:picMkLst>
            <pc:docMk/>
            <pc:sldMk cId="1078392102" sldId="476"/>
            <ac:picMk id="48" creationId="{B19288B2-C708-4040-AF75-49394FC86A02}"/>
          </ac:picMkLst>
        </pc:picChg>
        <pc:picChg chg="mod">
          <ac:chgData name="Kümmerle, Markus" userId="edb588ad-b118-44cb-93b6-335b967c9009" providerId="ADAL" clId="{77B16F2A-14AF-4600-899B-D7FBDFF3091F}" dt="2022-09-30T11:59:14.022" v="362" actId="1036"/>
          <ac:picMkLst>
            <pc:docMk/>
            <pc:sldMk cId="1078392102" sldId="476"/>
            <ac:picMk id="49" creationId="{9F36EC92-AEDF-4D23-A905-00C7B7C6B194}"/>
          </ac:picMkLst>
        </pc:picChg>
        <pc:picChg chg="mod">
          <ac:chgData name="Kümmerle, Markus" userId="edb588ad-b118-44cb-93b6-335b967c9009" providerId="ADAL" clId="{77B16F2A-14AF-4600-899B-D7FBDFF3091F}" dt="2022-09-30T11:56:28.923" v="340" actId="408"/>
          <ac:picMkLst>
            <pc:docMk/>
            <pc:sldMk cId="1078392102" sldId="476"/>
            <ac:picMk id="50" creationId="{0491DD10-E47D-4697-B76B-43536CA5B387}"/>
          </ac:picMkLst>
        </pc:picChg>
        <pc:picChg chg="mod">
          <ac:chgData name="Kümmerle, Markus" userId="edb588ad-b118-44cb-93b6-335b967c9009" providerId="ADAL" clId="{77B16F2A-14AF-4600-899B-D7FBDFF3091F}" dt="2022-09-30T11:56:28.923" v="340" actId="408"/>
          <ac:picMkLst>
            <pc:docMk/>
            <pc:sldMk cId="1078392102" sldId="476"/>
            <ac:picMk id="51" creationId="{993657B1-74CC-4A1E-A041-F319E5065F51}"/>
          </ac:picMkLst>
        </pc:picChg>
        <pc:picChg chg="mod">
          <ac:chgData name="Kümmerle, Markus" userId="edb588ad-b118-44cb-93b6-335b967c9009" providerId="ADAL" clId="{77B16F2A-14AF-4600-899B-D7FBDFF3091F}" dt="2022-09-30T11:59:14.022" v="362" actId="1036"/>
          <ac:picMkLst>
            <pc:docMk/>
            <pc:sldMk cId="1078392102" sldId="476"/>
            <ac:picMk id="52" creationId="{8BF0111A-744C-4F25-8259-575938B47F05}"/>
          </ac:picMkLst>
        </pc:picChg>
        <pc:picChg chg="mod">
          <ac:chgData name="Kümmerle, Markus" userId="edb588ad-b118-44cb-93b6-335b967c9009" providerId="ADAL" clId="{77B16F2A-14AF-4600-899B-D7FBDFF3091F}" dt="2022-09-30T11:56:54.729" v="344" actId="12789"/>
          <ac:picMkLst>
            <pc:docMk/>
            <pc:sldMk cId="1078392102" sldId="476"/>
            <ac:picMk id="53" creationId="{F773404F-7085-42E8-84B3-80625B7A31CF}"/>
          </ac:picMkLst>
        </pc:picChg>
        <pc:picChg chg="mod">
          <ac:chgData name="Kümmerle, Markus" userId="edb588ad-b118-44cb-93b6-335b967c9009" providerId="ADAL" clId="{77B16F2A-14AF-4600-899B-D7FBDFF3091F}" dt="2022-09-30T11:55:12.104" v="302" actId="12789"/>
          <ac:picMkLst>
            <pc:docMk/>
            <pc:sldMk cId="1078392102" sldId="476"/>
            <ac:picMk id="54" creationId="{6677E182-5023-4DEC-82E1-C59BC0EF4E3E}"/>
          </ac:picMkLst>
        </pc:picChg>
        <pc:picChg chg="mod">
          <ac:chgData name="Kümmerle, Markus" userId="edb588ad-b118-44cb-93b6-335b967c9009" providerId="ADAL" clId="{77B16F2A-14AF-4600-899B-D7FBDFF3091F}" dt="2022-09-30T11:59:14.022" v="362" actId="1036"/>
          <ac:picMkLst>
            <pc:docMk/>
            <pc:sldMk cId="1078392102" sldId="476"/>
            <ac:picMk id="55" creationId="{37F213E2-E7FA-47E1-AB99-62DD5CAD107C}"/>
          </ac:picMkLst>
        </pc:picChg>
        <pc:picChg chg="mod">
          <ac:chgData name="Kümmerle, Markus" userId="edb588ad-b118-44cb-93b6-335b967c9009" providerId="ADAL" clId="{77B16F2A-14AF-4600-899B-D7FBDFF3091F}" dt="2022-09-30T11:59:14.022" v="362" actId="1036"/>
          <ac:picMkLst>
            <pc:docMk/>
            <pc:sldMk cId="1078392102" sldId="476"/>
            <ac:picMk id="56" creationId="{33143BD9-69CF-46DF-9959-357A92990F1C}"/>
          </ac:picMkLst>
        </pc:picChg>
        <pc:picChg chg="mod">
          <ac:chgData name="Kümmerle, Markus" userId="edb588ad-b118-44cb-93b6-335b967c9009" providerId="ADAL" clId="{77B16F2A-14AF-4600-899B-D7FBDFF3091F}" dt="2022-09-30T11:56:59.076" v="345" actId="408"/>
          <ac:picMkLst>
            <pc:docMk/>
            <pc:sldMk cId="1078392102" sldId="476"/>
            <ac:picMk id="57" creationId="{16D1BF50-6315-4765-BBAF-E887F958B33D}"/>
          </ac:picMkLst>
        </pc:picChg>
        <pc:picChg chg="mod">
          <ac:chgData name="Kümmerle, Markus" userId="edb588ad-b118-44cb-93b6-335b967c9009" providerId="ADAL" clId="{77B16F2A-14AF-4600-899B-D7FBDFF3091F}" dt="2022-09-30T11:59:14.022" v="362" actId="1036"/>
          <ac:picMkLst>
            <pc:docMk/>
            <pc:sldMk cId="1078392102" sldId="476"/>
            <ac:picMk id="58" creationId="{4659AFE2-680A-4CB2-827A-FFD2AD439B23}"/>
          </ac:picMkLst>
        </pc:picChg>
        <pc:picChg chg="mod">
          <ac:chgData name="Kümmerle, Markus" userId="edb588ad-b118-44cb-93b6-335b967c9009" providerId="ADAL" clId="{77B16F2A-14AF-4600-899B-D7FBDFF3091F}" dt="2022-09-30T11:59:14.022" v="362" actId="1036"/>
          <ac:picMkLst>
            <pc:docMk/>
            <pc:sldMk cId="1078392102" sldId="476"/>
            <ac:picMk id="59" creationId="{089C82E4-78AD-4275-B1B1-AA0A5CA49DAD}"/>
          </ac:picMkLst>
        </pc:picChg>
        <pc:picChg chg="mod">
          <ac:chgData name="Kümmerle, Markus" userId="edb588ad-b118-44cb-93b6-335b967c9009" providerId="ADAL" clId="{77B16F2A-14AF-4600-899B-D7FBDFF3091F}" dt="2022-09-30T11:59:14.022" v="362" actId="1036"/>
          <ac:picMkLst>
            <pc:docMk/>
            <pc:sldMk cId="1078392102" sldId="476"/>
            <ac:picMk id="60" creationId="{E9B8CEF0-F6AF-49F4-B63D-6B7A61B9B85F}"/>
          </ac:picMkLst>
        </pc:picChg>
        <pc:picChg chg="add mod">
          <ac:chgData name="Kümmerle, Markus" userId="edb588ad-b118-44cb-93b6-335b967c9009" providerId="ADAL" clId="{77B16F2A-14AF-4600-899B-D7FBDFF3091F}" dt="2022-09-30T11:56:54.729" v="344" actId="12789"/>
          <ac:picMkLst>
            <pc:docMk/>
            <pc:sldMk cId="1078392102" sldId="476"/>
            <ac:picMk id="61" creationId="{D5D197E2-5366-4600-85F1-DEF46E8FA27E}"/>
          </ac:picMkLst>
        </pc:picChg>
        <pc:picChg chg="add mod">
          <ac:chgData name="Kümmerle, Markus" userId="edb588ad-b118-44cb-93b6-335b967c9009" providerId="ADAL" clId="{77B16F2A-14AF-4600-899B-D7FBDFF3091F}" dt="2022-09-30T11:59:14.022" v="362" actId="1036"/>
          <ac:picMkLst>
            <pc:docMk/>
            <pc:sldMk cId="1078392102" sldId="476"/>
            <ac:picMk id="62" creationId="{9C68D396-ECCA-4573-B02D-68AE77087CA3}"/>
          </ac:picMkLst>
        </pc:picChg>
        <pc:picChg chg="add mod">
          <ac:chgData name="Kümmerle, Markus" userId="edb588ad-b118-44cb-93b6-335b967c9009" providerId="ADAL" clId="{77B16F2A-14AF-4600-899B-D7FBDFF3091F}" dt="2022-09-30T11:56:59.076" v="345" actId="408"/>
          <ac:picMkLst>
            <pc:docMk/>
            <pc:sldMk cId="1078392102" sldId="476"/>
            <ac:picMk id="63" creationId="{1F912CD0-0288-4149-B18C-ABA0F8876525}"/>
          </ac:picMkLst>
        </pc:picChg>
        <pc:picChg chg="add mod">
          <ac:chgData name="Kümmerle, Markus" userId="edb588ad-b118-44cb-93b6-335b967c9009" providerId="ADAL" clId="{77B16F2A-14AF-4600-899B-D7FBDFF3091F}" dt="2022-09-30T11:56:13.033" v="339" actId="1037"/>
          <ac:picMkLst>
            <pc:docMk/>
            <pc:sldMk cId="1078392102" sldId="476"/>
            <ac:picMk id="64" creationId="{9AA09A11-EC07-4DE6-BDF3-C808D3CF062A}"/>
          </ac:picMkLst>
        </pc:pic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27T12:52:51.643" v="514" actId="20577"/>
      <pc:docMkLst>
        <pc:docMk/>
      </pc:docMkLst>
      <pc:sldChg chg="addSp delSp modSp mod">
        <pc:chgData name="Kümmerle, Markus" userId="edb588ad-b118-44cb-93b6-335b967c9009" providerId="ADAL" clId="{24B315E6-0C95-4856-97BC-357069CCFCD4}" dt="2022-07-27T12:52:51.643" v="514" actId="20577"/>
        <pc:sldMkLst>
          <pc:docMk/>
          <pc:sldMk cId="1078392102" sldId="476"/>
        </pc:sldMkLst>
        <pc:spChg chg="mod">
          <ac:chgData name="Kümmerle, Markus" userId="edb588ad-b118-44cb-93b6-335b967c9009" providerId="ADAL" clId="{24B315E6-0C95-4856-97BC-357069CCFCD4}" dt="2022-07-27T12:52:51.643" v="51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27T12:44:52.518" v="367" actId="12789"/>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27T12:44:52.518" v="367" actId="12789"/>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del mod">
          <ac:chgData name="Kümmerle, Markus" userId="edb588ad-b118-44cb-93b6-335b967c9009" providerId="ADAL" clId="{24B315E6-0C95-4856-97BC-357069CCFCD4}" dt="2022-07-27T12:45:41.386" v="465" actId="47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27T12:47:16.795" v="474" actId="12789"/>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27T12:47:16.795" v="474" actId="12789"/>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27T12:44:52.518" v="367"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27T12:47:16.795" v="474" actId="12789"/>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27T12:44:52.518" v="367" actId="12789"/>
          <ac:picMkLst>
            <pc:docMk/>
            <pc:sldMk cId="1078392102" sldId="476"/>
            <ac:picMk id="47" creationId="{9BA122E6-520A-4EEB-BB7E-A1FD8CA99C78}"/>
          </ac:picMkLst>
        </pc:picChg>
        <pc:picChg chg="mod">
          <ac:chgData name="Kümmerle, Markus" userId="edb588ad-b118-44cb-93b6-335b967c9009" providerId="ADAL" clId="{24B315E6-0C95-4856-97BC-357069CCFCD4}" dt="2022-07-27T12:44:52.518" v="36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27T12:47:29.433" v="510"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27T12:44:52.518" v="367" actId="12789"/>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mod">
          <ac:chgData name="Kümmerle, Markus" userId="edb588ad-b118-44cb-93b6-335b967c9009" providerId="ADAL" clId="{24B315E6-0C95-4856-97BC-357069CCFCD4}" dt="2022-07-27T12:47:16.795" v="474" actId="12789"/>
          <ac:picMkLst>
            <pc:docMk/>
            <pc:sldMk cId="1078392102" sldId="476"/>
            <ac:picMk id="55" creationId="{37F213E2-E7FA-47E1-AB99-62DD5CAD107C}"/>
          </ac:picMkLst>
        </pc:picChg>
        <pc:picChg chg="add mod">
          <ac:chgData name="Kümmerle, Markus" userId="edb588ad-b118-44cb-93b6-335b967c9009" providerId="ADAL" clId="{24B315E6-0C95-4856-97BC-357069CCFCD4}" dt="2022-07-27T12:47:25.002" v="495" actId="1038"/>
          <ac:picMkLst>
            <pc:docMk/>
            <pc:sldMk cId="1078392102" sldId="476"/>
            <ac:picMk id="56" creationId="{33143BD9-69CF-46DF-9959-357A92990F1C}"/>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27T12:47:16.795" v="474"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27T12:44:52.518" v="367"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14.01.2023</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3" Type="http://schemas.openxmlformats.org/officeDocument/2006/relationships/notesSlide" Target="../notesSlides/notesSlide1.xml"/><Relationship Id="rId21" Type="http://schemas.openxmlformats.org/officeDocument/2006/relationships/image" Target="../media/image18.png"/><Relationship Id="rId34" Type="http://schemas.openxmlformats.org/officeDocument/2006/relationships/image" Target="../media/image31.png"/><Relationship Id="rId42" Type="http://schemas.openxmlformats.org/officeDocument/2006/relationships/image" Target="../media/image39.svg"/><Relationship Id="rId47" Type="http://schemas.openxmlformats.org/officeDocument/2006/relationships/image" Target="../media/image44.png"/><Relationship Id="rId50" Type="http://schemas.openxmlformats.org/officeDocument/2006/relationships/image" Target="../media/image47.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46" Type="http://schemas.openxmlformats.org/officeDocument/2006/relationships/image" Target="../media/image43.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41" Type="http://schemas.openxmlformats.org/officeDocument/2006/relationships/image" Target="../media/image38.png"/><Relationship Id="rId54" Type="http://schemas.openxmlformats.org/officeDocument/2006/relationships/image" Target="../media/image51.png"/><Relationship Id="rId1" Type="http://schemas.openxmlformats.org/officeDocument/2006/relationships/tags" Target="../tags/tag6.xml"/><Relationship Id="rId6" Type="http://schemas.openxmlformats.org/officeDocument/2006/relationships/image" Target="../media/image2.emf"/><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png"/><Relationship Id="rId53" Type="http://schemas.openxmlformats.org/officeDocument/2006/relationships/image" Target="../media/image50.png"/><Relationship Id="rId5" Type="http://schemas.openxmlformats.org/officeDocument/2006/relationships/oleObject" Target="../embeddings/oleObject4.bin"/><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49" Type="http://schemas.openxmlformats.org/officeDocument/2006/relationships/image" Target="../media/image46.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4" Type="http://schemas.openxmlformats.org/officeDocument/2006/relationships/image" Target="../media/image41.png"/><Relationship Id="rId52" Type="http://schemas.openxmlformats.org/officeDocument/2006/relationships/image" Target="../media/image49.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image" Target="../media/image45.png"/><Relationship Id="rId8" Type="http://schemas.openxmlformats.org/officeDocument/2006/relationships/image" Target="../media/image5.png"/><Relationship Id="rId51"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7"/>
          <a:stretch>
            <a:fillRect/>
          </a:stretch>
        </p:blipFill>
        <p:spPr>
          <a:xfrm>
            <a:off x="1267677" y="9289525"/>
            <a:ext cx="508535" cy="508535"/>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8"/>
          <a:stretch>
            <a:fillRect/>
          </a:stretch>
        </p:blipFill>
        <p:spPr>
          <a:xfrm>
            <a:off x="3449986" y="7604189"/>
            <a:ext cx="470007" cy="470007"/>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9"/>
          <a:stretch>
            <a:fillRect/>
          </a:stretch>
        </p:blipFill>
        <p:spPr>
          <a:xfrm>
            <a:off x="3800456" y="9008665"/>
            <a:ext cx="338814" cy="338814"/>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0"/>
          <a:stretch>
            <a:fillRect/>
          </a:stretch>
        </p:blipFill>
        <p:spPr>
          <a:xfrm>
            <a:off x="5670790" y="9401224"/>
            <a:ext cx="506909" cy="28513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1"/>
          <a:stretch>
            <a:fillRect/>
          </a:stretch>
        </p:blipFill>
        <p:spPr>
          <a:xfrm>
            <a:off x="4358127" y="9011594"/>
            <a:ext cx="482885" cy="332957"/>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43125" cy="215444"/>
          </a:xfrm>
          <a:prstGeom prst="rect">
            <a:avLst/>
          </a:prstGeom>
          <a:noFill/>
        </p:spPr>
        <p:txBody>
          <a:bodyPr wrap="none" rtlCol="0">
            <a:spAutoFit/>
          </a:bodyPr>
          <a:lstStyle/>
          <a:p>
            <a:r>
              <a:rPr lang="de-DE" sz="800">
                <a:latin typeface="FlexoSoft Light" panose="02000000000000000000" pitchFamily="2" charset="0"/>
              </a:rPr>
              <a:t>13.01.2023</a:t>
            </a:r>
            <a:endParaRPr lang="de-DE" sz="800" dirty="0">
              <a:latin typeface="FlexoSoft Light" panose="02000000000000000000" pitchFamily="2" charset="0"/>
            </a:endParaRP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2"/>
          <a:stretch>
            <a:fillRect/>
          </a:stretch>
        </p:blipFill>
        <p:spPr>
          <a:xfrm>
            <a:off x="5030202" y="8576688"/>
            <a:ext cx="857370" cy="482270"/>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3"/>
          <a:stretch>
            <a:fillRect/>
          </a:stretch>
        </p:blipFill>
        <p:spPr>
          <a:xfrm>
            <a:off x="1701360" y="8648416"/>
            <a:ext cx="619782" cy="338814"/>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4"/>
          <a:stretch>
            <a:fillRect/>
          </a:stretch>
        </p:blipFill>
        <p:spPr>
          <a:xfrm>
            <a:off x="398475" y="9458468"/>
            <a:ext cx="698105" cy="170648"/>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5"/>
          <a:stretch>
            <a:fillRect/>
          </a:stretch>
        </p:blipFill>
        <p:spPr>
          <a:xfrm>
            <a:off x="4609106" y="7974351"/>
            <a:ext cx="293100" cy="317345"/>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6"/>
          <a:stretch>
            <a:fillRect/>
          </a:stretch>
        </p:blipFill>
        <p:spPr>
          <a:xfrm>
            <a:off x="1198064" y="9008665"/>
            <a:ext cx="338815" cy="338815"/>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7"/>
          <a:stretch>
            <a:fillRect/>
          </a:stretch>
        </p:blipFill>
        <p:spPr>
          <a:xfrm>
            <a:off x="2921512" y="9374385"/>
            <a:ext cx="1029321" cy="338815"/>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18"/>
          <a:stretch>
            <a:fillRect/>
          </a:stretch>
        </p:blipFill>
        <p:spPr>
          <a:xfrm>
            <a:off x="5355617" y="8230671"/>
            <a:ext cx="733998" cy="488590"/>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19"/>
          <a:stretch>
            <a:fillRect/>
          </a:stretch>
        </p:blipFill>
        <p:spPr>
          <a:xfrm>
            <a:off x="920045" y="8588405"/>
            <a:ext cx="688254" cy="458836"/>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0"/>
          <a:stretch>
            <a:fillRect/>
          </a:stretch>
        </p:blipFill>
        <p:spPr>
          <a:xfrm>
            <a:off x="1540909" y="9058958"/>
            <a:ext cx="1723856" cy="969669"/>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1"/>
          <a:stretch>
            <a:fillRect/>
          </a:stretch>
        </p:blipFill>
        <p:spPr>
          <a:xfrm>
            <a:off x="1256570" y="7919317"/>
            <a:ext cx="1054083" cy="42741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2"/>
          <a:stretch>
            <a:fillRect/>
          </a:stretch>
        </p:blipFill>
        <p:spPr>
          <a:xfrm>
            <a:off x="4083830" y="9427839"/>
            <a:ext cx="689526" cy="231907"/>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3"/>
          <a:stretch>
            <a:fillRect/>
          </a:stretch>
        </p:blipFill>
        <p:spPr>
          <a:xfrm>
            <a:off x="1194334" y="8387205"/>
            <a:ext cx="866062" cy="175522"/>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1755736" y="9073136"/>
            <a:ext cx="764928" cy="209873"/>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5"/>
          <a:stretch>
            <a:fillRect/>
          </a:stretch>
        </p:blipFill>
        <p:spPr>
          <a:xfrm>
            <a:off x="418101" y="8734888"/>
            <a:ext cx="408883" cy="165870"/>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6"/>
          <a:stretch>
            <a:fillRect/>
          </a:stretch>
        </p:blipFill>
        <p:spPr>
          <a:xfrm>
            <a:off x="2238106" y="8398284"/>
            <a:ext cx="866061" cy="153364"/>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7"/>
          <a:stretch>
            <a:fillRect/>
          </a:stretch>
        </p:blipFill>
        <p:spPr>
          <a:xfrm>
            <a:off x="2739521" y="9080056"/>
            <a:ext cx="842078" cy="196033"/>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28"/>
          <a:stretch>
            <a:fillRect/>
          </a:stretch>
        </p:blipFill>
        <p:spPr>
          <a:xfrm>
            <a:off x="4069327" y="8669377"/>
            <a:ext cx="855114" cy="296892"/>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29"/>
          <a:stretch>
            <a:fillRect/>
          </a:stretch>
        </p:blipFill>
        <p:spPr>
          <a:xfrm>
            <a:off x="1566304" y="7737255"/>
            <a:ext cx="773312" cy="203875"/>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0"/>
          <a:stretch>
            <a:fillRect/>
          </a:stretch>
        </p:blipFill>
        <p:spPr>
          <a:xfrm>
            <a:off x="2474030" y="7747441"/>
            <a:ext cx="841542" cy="183503"/>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1"/>
          <a:stretch>
            <a:fillRect/>
          </a:stretch>
        </p:blipFill>
        <p:spPr>
          <a:xfrm>
            <a:off x="5993335" y="8498550"/>
            <a:ext cx="638546" cy="638546"/>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2"/>
          <a:stretch>
            <a:fillRect/>
          </a:stretch>
        </p:blipFill>
        <p:spPr>
          <a:xfrm>
            <a:off x="5822811" y="7659538"/>
            <a:ext cx="889518" cy="359308"/>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3"/>
          <a:stretch>
            <a:fillRect/>
          </a:stretch>
        </p:blipFill>
        <p:spPr>
          <a:xfrm>
            <a:off x="418258" y="7772601"/>
            <a:ext cx="440818" cy="133183"/>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34"/>
          <a:stretch>
            <a:fillRect/>
          </a:stretch>
        </p:blipFill>
        <p:spPr>
          <a:xfrm>
            <a:off x="3765810" y="8073977"/>
            <a:ext cx="676821" cy="118093"/>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35"/>
          <a:stretch>
            <a:fillRect/>
          </a:stretch>
        </p:blipFill>
        <p:spPr>
          <a:xfrm>
            <a:off x="419548" y="9075397"/>
            <a:ext cx="559659" cy="205351"/>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36"/>
          <a:stretch>
            <a:fillRect/>
          </a:stretch>
        </p:blipFill>
        <p:spPr>
          <a:xfrm>
            <a:off x="5969805" y="9029626"/>
            <a:ext cx="685606" cy="296892"/>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7"/>
          <a:stretch>
            <a:fillRect/>
          </a:stretch>
        </p:blipFill>
        <p:spPr>
          <a:xfrm>
            <a:off x="6145597" y="9409436"/>
            <a:ext cx="528157" cy="268712"/>
          </a:xfrm>
          <a:prstGeom prst="rect">
            <a:avLst/>
          </a:prstGeom>
        </p:spPr>
      </p:pic>
      <p:pic>
        <p:nvPicPr>
          <p:cNvPr id="55" name="Grafik 54">
            <a:extLst>
              <a:ext uri="{FF2B5EF4-FFF2-40B4-BE49-F238E27FC236}">
                <a16:creationId xmlns:a16="http://schemas.microsoft.com/office/drawing/2014/main" id="{37F213E2-E7FA-47E1-AB99-62DD5CAD107C}"/>
              </a:ext>
            </a:extLst>
          </p:cNvPr>
          <p:cNvPicPr>
            <a:picLocks noChangeAspect="1"/>
          </p:cNvPicPr>
          <p:nvPr/>
        </p:nvPicPr>
        <p:blipFill>
          <a:blip r:embed="rId38"/>
          <a:stretch>
            <a:fillRect/>
          </a:stretch>
        </p:blipFill>
        <p:spPr>
          <a:xfrm>
            <a:off x="355244" y="8326979"/>
            <a:ext cx="661380" cy="295975"/>
          </a:xfrm>
          <a:prstGeom prst="rect">
            <a:avLst/>
          </a:prstGeom>
        </p:spPr>
      </p:pic>
      <p:pic>
        <p:nvPicPr>
          <p:cNvPr id="56" name="Grafik 55" descr="Ein Bild, das Text, ClipArt enthält.&#10;&#10;Automatisch generierte Beschreibung">
            <a:extLst>
              <a:ext uri="{FF2B5EF4-FFF2-40B4-BE49-F238E27FC236}">
                <a16:creationId xmlns:a16="http://schemas.microsoft.com/office/drawing/2014/main" id="{33143BD9-69CF-46DF-9959-357A92990F1C}"/>
              </a:ext>
            </a:extLst>
          </p:cNvPr>
          <p:cNvPicPr>
            <a:picLocks noChangeAspect="1"/>
          </p:cNvPicPr>
          <p:nvPr/>
        </p:nvPicPr>
        <p:blipFill>
          <a:blip r:embed="rId39"/>
          <a:stretch>
            <a:fillRect/>
          </a:stretch>
        </p:blipFill>
        <p:spPr>
          <a:xfrm>
            <a:off x="3281877" y="8412296"/>
            <a:ext cx="802029" cy="125341"/>
          </a:xfrm>
          <a:prstGeom prst="rect">
            <a:avLst/>
          </a:prstGeom>
        </p:spPr>
      </p:pic>
      <p:pic>
        <p:nvPicPr>
          <p:cNvPr id="10" name="Grafik 9">
            <a:extLst>
              <a:ext uri="{FF2B5EF4-FFF2-40B4-BE49-F238E27FC236}">
                <a16:creationId xmlns:a16="http://schemas.microsoft.com/office/drawing/2014/main" id="{739EFBD0-2B5F-4855-824C-8BF9F8AA0E46}"/>
              </a:ext>
            </a:extLst>
          </p:cNvPr>
          <p:cNvPicPr>
            <a:picLocks noChangeAspect="1"/>
          </p:cNvPicPr>
          <p:nvPr/>
        </p:nvPicPr>
        <p:blipFill>
          <a:blip r:embed="rId40"/>
          <a:stretch>
            <a:fillRect/>
          </a:stretch>
        </p:blipFill>
        <p:spPr>
          <a:xfrm>
            <a:off x="3947721" y="236148"/>
            <a:ext cx="2319849" cy="446621"/>
          </a:xfrm>
          <a:prstGeom prst="rect">
            <a:avLst/>
          </a:prstGeom>
        </p:spPr>
      </p:pic>
      <p:pic>
        <p:nvPicPr>
          <p:cNvPr id="61" name="Grafik 60">
            <a:extLst>
              <a:ext uri="{FF2B5EF4-FFF2-40B4-BE49-F238E27FC236}">
                <a16:creationId xmlns:a16="http://schemas.microsoft.com/office/drawing/2014/main" id="{D5D197E2-5366-4600-85F1-DEF46E8FA27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68681" y="8091255"/>
            <a:ext cx="668299" cy="83537"/>
          </a:xfrm>
          <a:prstGeom prst="rect">
            <a:avLst/>
          </a:prstGeom>
        </p:spPr>
      </p:pic>
      <p:pic>
        <p:nvPicPr>
          <p:cNvPr id="62" name="Grafik 61">
            <a:extLst>
              <a:ext uri="{FF2B5EF4-FFF2-40B4-BE49-F238E27FC236}">
                <a16:creationId xmlns:a16="http://schemas.microsoft.com/office/drawing/2014/main" id="{9C68D396-ECCA-4573-B02D-68AE77087CA3}"/>
              </a:ext>
            </a:extLst>
          </p:cNvPr>
          <p:cNvPicPr>
            <a:picLocks noChangeAspect="1"/>
          </p:cNvPicPr>
          <p:nvPr/>
        </p:nvPicPr>
        <p:blipFill>
          <a:blip r:embed="rId43"/>
          <a:stretch>
            <a:fillRect/>
          </a:stretch>
        </p:blipFill>
        <p:spPr>
          <a:xfrm>
            <a:off x="6267328" y="8328020"/>
            <a:ext cx="326474" cy="293892"/>
          </a:xfrm>
          <a:prstGeom prst="rect">
            <a:avLst/>
          </a:prstGeom>
        </p:spPr>
      </p:pic>
      <p:pic>
        <p:nvPicPr>
          <p:cNvPr id="63" name="Grafik 62">
            <a:extLst>
              <a:ext uri="{FF2B5EF4-FFF2-40B4-BE49-F238E27FC236}">
                <a16:creationId xmlns:a16="http://schemas.microsoft.com/office/drawing/2014/main" id="{1F912CD0-0288-4149-B18C-ABA0F8876525}"/>
              </a:ext>
            </a:extLst>
          </p:cNvPr>
          <p:cNvPicPr>
            <a:picLocks noChangeAspect="1"/>
          </p:cNvPicPr>
          <p:nvPr/>
        </p:nvPicPr>
        <p:blipFill>
          <a:blip r:embed="rId44"/>
          <a:stretch>
            <a:fillRect/>
          </a:stretch>
        </p:blipFill>
        <p:spPr>
          <a:xfrm>
            <a:off x="396252" y="8080658"/>
            <a:ext cx="693843" cy="104731"/>
          </a:xfrm>
          <a:prstGeom prst="rect">
            <a:avLst/>
          </a:prstGeom>
        </p:spPr>
      </p:pic>
      <p:pic>
        <p:nvPicPr>
          <p:cNvPr id="64" name="Grafik 63">
            <a:extLst>
              <a:ext uri="{FF2B5EF4-FFF2-40B4-BE49-F238E27FC236}">
                <a16:creationId xmlns:a16="http://schemas.microsoft.com/office/drawing/2014/main" id="{9AA09A11-EC07-4DE6-BDF3-C808D3CF062A}"/>
              </a:ext>
            </a:extLst>
          </p:cNvPr>
          <p:cNvPicPr>
            <a:picLocks noChangeAspect="1"/>
          </p:cNvPicPr>
          <p:nvPr/>
        </p:nvPicPr>
        <p:blipFill>
          <a:blip r:embed="rId45"/>
          <a:stretch>
            <a:fillRect/>
          </a:stretch>
        </p:blipFill>
        <p:spPr>
          <a:xfrm>
            <a:off x="4693103" y="7691588"/>
            <a:ext cx="995297" cy="295209"/>
          </a:xfrm>
          <a:prstGeom prst="rect">
            <a:avLst/>
          </a:prstGeom>
        </p:spPr>
      </p:pic>
      <p:pic>
        <p:nvPicPr>
          <p:cNvPr id="11" name="Grafik 10">
            <a:extLst>
              <a:ext uri="{FF2B5EF4-FFF2-40B4-BE49-F238E27FC236}">
                <a16:creationId xmlns:a16="http://schemas.microsoft.com/office/drawing/2014/main" id="{F143883A-F369-4E88-B4E1-F13C08BBE969}"/>
              </a:ext>
            </a:extLst>
          </p:cNvPr>
          <p:cNvPicPr>
            <a:picLocks noChangeAspect="1"/>
          </p:cNvPicPr>
          <p:nvPr/>
        </p:nvPicPr>
        <p:blipFill>
          <a:blip r:embed="rId46"/>
          <a:stretch>
            <a:fillRect/>
          </a:stretch>
        </p:blipFill>
        <p:spPr>
          <a:xfrm>
            <a:off x="993490" y="7619992"/>
            <a:ext cx="438400" cy="438400"/>
          </a:xfrm>
          <a:prstGeom prst="rect">
            <a:avLst/>
          </a:prstGeom>
        </p:spPr>
      </p:pic>
      <p:pic>
        <p:nvPicPr>
          <p:cNvPr id="8" name="Grafik 7">
            <a:extLst>
              <a:ext uri="{FF2B5EF4-FFF2-40B4-BE49-F238E27FC236}">
                <a16:creationId xmlns:a16="http://schemas.microsoft.com/office/drawing/2014/main" id="{DDB2F360-6FD7-439C-9F8D-5294F1907801}"/>
              </a:ext>
            </a:extLst>
          </p:cNvPr>
          <p:cNvPicPr>
            <a:picLocks noChangeAspect="1"/>
          </p:cNvPicPr>
          <p:nvPr/>
        </p:nvPicPr>
        <p:blipFill>
          <a:blip r:embed="rId47"/>
          <a:stretch>
            <a:fillRect/>
          </a:stretch>
        </p:blipFill>
        <p:spPr>
          <a:xfrm>
            <a:off x="2426903" y="8694295"/>
            <a:ext cx="800860" cy="247056"/>
          </a:xfrm>
          <a:prstGeom prst="rect">
            <a:avLst/>
          </a:prstGeom>
        </p:spPr>
      </p:pic>
      <p:pic>
        <p:nvPicPr>
          <p:cNvPr id="65" name="Grafik 64">
            <a:extLst>
              <a:ext uri="{FF2B5EF4-FFF2-40B4-BE49-F238E27FC236}">
                <a16:creationId xmlns:a16="http://schemas.microsoft.com/office/drawing/2014/main" id="{E7C250A5-3946-4C8D-977F-8EBEF0B25855}"/>
              </a:ext>
            </a:extLst>
          </p:cNvPr>
          <p:cNvPicPr>
            <a:picLocks noChangeAspect="1"/>
          </p:cNvPicPr>
          <p:nvPr/>
        </p:nvPicPr>
        <p:blipFill>
          <a:blip r:embed="rId48"/>
          <a:stretch>
            <a:fillRect/>
          </a:stretch>
        </p:blipFill>
        <p:spPr>
          <a:xfrm>
            <a:off x="4054407" y="7688118"/>
            <a:ext cx="504282" cy="302149"/>
          </a:xfrm>
          <a:prstGeom prst="rect">
            <a:avLst/>
          </a:prstGeom>
        </p:spPr>
      </p:pic>
      <p:pic>
        <p:nvPicPr>
          <p:cNvPr id="66" name="Grafik 65" descr="Ein Bild, das Text, Geschirr, Teller enthält.&#10;&#10;Automatisch generierte Beschreibung">
            <a:extLst>
              <a:ext uri="{FF2B5EF4-FFF2-40B4-BE49-F238E27FC236}">
                <a16:creationId xmlns:a16="http://schemas.microsoft.com/office/drawing/2014/main" id="{3FE277F7-E665-4F58-A170-FF8264A8833C}"/>
              </a:ext>
            </a:extLst>
          </p:cNvPr>
          <p:cNvPicPr>
            <a:picLocks noChangeAspect="1"/>
          </p:cNvPicPr>
          <p:nvPr/>
        </p:nvPicPr>
        <p:blipFill>
          <a:blip r:embed="rId49"/>
          <a:stretch>
            <a:fillRect/>
          </a:stretch>
        </p:blipFill>
        <p:spPr>
          <a:xfrm>
            <a:off x="2477128" y="7993855"/>
            <a:ext cx="528320" cy="278337"/>
          </a:xfrm>
          <a:prstGeom prst="rect">
            <a:avLst/>
          </a:prstGeom>
        </p:spPr>
      </p:pic>
      <p:pic>
        <p:nvPicPr>
          <p:cNvPr id="67" name="Grafik 66">
            <a:extLst>
              <a:ext uri="{FF2B5EF4-FFF2-40B4-BE49-F238E27FC236}">
                <a16:creationId xmlns:a16="http://schemas.microsoft.com/office/drawing/2014/main" id="{FEA5A152-5A54-42E4-AE6F-0FC113F09CBA}"/>
              </a:ext>
            </a:extLst>
          </p:cNvPr>
          <p:cNvPicPr>
            <a:picLocks noChangeAspect="1"/>
          </p:cNvPicPr>
          <p:nvPr/>
        </p:nvPicPr>
        <p:blipFill>
          <a:blip r:embed="rId50"/>
          <a:stretch>
            <a:fillRect/>
          </a:stretch>
        </p:blipFill>
        <p:spPr>
          <a:xfrm>
            <a:off x="3171923" y="7919317"/>
            <a:ext cx="427412" cy="427412"/>
          </a:xfrm>
          <a:prstGeom prst="rect">
            <a:avLst/>
          </a:prstGeom>
        </p:spPr>
      </p:pic>
      <p:pic>
        <p:nvPicPr>
          <p:cNvPr id="68" name="Grafik 67">
            <a:extLst>
              <a:ext uri="{FF2B5EF4-FFF2-40B4-BE49-F238E27FC236}">
                <a16:creationId xmlns:a16="http://schemas.microsoft.com/office/drawing/2014/main" id="{483118B3-0C67-4C40-97F9-641597CEE0D6}"/>
              </a:ext>
            </a:extLst>
          </p:cNvPr>
          <p:cNvPicPr>
            <a:picLocks noChangeAspect="1"/>
          </p:cNvPicPr>
          <p:nvPr/>
        </p:nvPicPr>
        <p:blipFill>
          <a:blip r:embed="rId51"/>
          <a:stretch>
            <a:fillRect/>
          </a:stretch>
        </p:blipFill>
        <p:spPr>
          <a:xfrm>
            <a:off x="5903456" y="8044333"/>
            <a:ext cx="733925" cy="177381"/>
          </a:xfrm>
          <a:prstGeom prst="rect">
            <a:avLst/>
          </a:prstGeom>
        </p:spPr>
      </p:pic>
      <p:grpSp>
        <p:nvGrpSpPr>
          <p:cNvPr id="69" name="组合 55">
            <a:extLst>
              <a:ext uri="{FF2B5EF4-FFF2-40B4-BE49-F238E27FC236}">
                <a16:creationId xmlns:a16="http://schemas.microsoft.com/office/drawing/2014/main" id="{F93528F3-5B32-4203-AF6A-D3AF033AAC97}"/>
              </a:ext>
            </a:extLst>
          </p:cNvPr>
          <p:cNvGrpSpPr>
            <a:grpSpLocks noChangeAspect="1"/>
          </p:cNvGrpSpPr>
          <p:nvPr/>
        </p:nvGrpSpPr>
        <p:grpSpPr>
          <a:xfrm>
            <a:off x="4261616" y="8371922"/>
            <a:ext cx="916291" cy="206088"/>
            <a:chOff x="720033" y="1467682"/>
            <a:chExt cx="4056154" cy="912291"/>
          </a:xfrm>
        </p:grpSpPr>
        <p:grpSp>
          <p:nvGrpSpPr>
            <p:cNvPr id="70" name="组合 38">
              <a:extLst>
                <a:ext uri="{FF2B5EF4-FFF2-40B4-BE49-F238E27FC236}">
                  <a16:creationId xmlns:a16="http://schemas.microsoft.com/office/drawing/2014/main" id="{5608D43F-834E-49AB-A458-948B9299E671}"/>
                </a:ext>
              </a:extLst>
            </p:cNvPr>
            <p:cNvGrpSpPr>
              <a:grpSpLocks noChangeAspect="1"/>
            </p:cNvGrpSpPr>
            <p:nvPr/>
          </p:nvGrpSpPr>
          <p:grpSpPr>
            <a:xfrm>
              <a:off x="2130398" y="1759008"/>
              <a:ext cx="2645789" cy="451808"/>
              <a:chOff x="4003676" y="2249488"/>
              <a:chExt cx="5810250" cy="992187"/>
            </a:xfrm>
          </p:grpSpPr>
          <p:sp>
            <p:nvSpPr>
              <p:cNvPr id="72" name="Freeform 25">
                <a:extLst>
                  <a:ext uri="{FF2B5EF4-FFF2-40B4-BE49-F238E27FC236}">
                    <a16:creationId xmlns:a16="http://schemas.microsoft.com/office/drawing/2014/main" id="{93E94439-D73B-47DA-B4B5-A9A0B28BD3C7}"/>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
                <a:extLst>
                  <a:ext uri="{FF2B5EF4-FFF2-40B4-BE49-F238E27FC236}">
                    <a16:creationId xmlns:a16="http://schemas.microsoft.com/office/drawing/2014/main" id="{B5FA5A0B-AB29-4F2F-8F9C-AD320DBE7735}"/>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7">
                <a:extLst>
                  <a:ext uri="{FF2B5EF4-FFF2-40B4-BE49-F238E27FC236}">
                    <a16:creationId xmlns:a16="http://schemas.microsoft.com/office/drawing/2014/main" id="{F63A68C1-556F-439F-AFCB-60691468326A}"/>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8">
                <a:extLst>
                  <a:ext uri="{FF2B5EF4-FFF2-40B4-BE49-F238E27FC236}">
                    <a16:creationId xmlns:a16="http://schemas.microsoft.com/office/drawing/2014/main" id="{0347EC2F-6DC6-4E0C-AFC3-1D9EAA11199A}"/>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29">
                <a:extLst>
                  <a:ext uri="{FF2B5EF4-FFF2-40B4-BE49-F238E27FC236}">
                    <a16:creationId xmlns:a16="http://schemas.microsoft.com/office/drawing/2014/main" id="{4C9BCFBB-7947-4AAC-B900-258E046C0EC8}"/>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0">
                <a:extLst>
                  <a:ext uri="{FF2B5EF4-FFF2-40B4-BE49-F238E27FC236}">
                    <a16:creationId xmlns:a16="http://schemas.microsoft.com/office/drawing/2014/main" id="{BCED89A5-1EA7-4928-AEBF-84F86F1CF5D4}"/>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1" name="Freeform 31">
              <a:extLst>
                <a:ext uri="{FF2B5EF4-FFF2-40B4-BE49-F238E27FC236}">
                  <a16:creationId xmlns:a16="http://schemas.microsoft.com/office/drawing/2014/main" id="{33D21640-76E4-4D05-A703-74E04E8D49A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78" name="Grafik 77">
            <a:extLst>
              <a:ext uri="{FF2B5EF4-FFF2-40B4-BE49-F238E27FC236}">
                <a16:creationId xmlns:a16="http://schemas.microsoft.com/office/drawing/2014/main" id="{D69C9E31-C6CE-4F5C-8A2C-79DA9EFB97DC}"/>
              </a:ext>
            </a:extLst>
          </p:cNvPr>
          <p:cNvPicPr>
            <a:picLocks noChangeAspect="1"/>
          </p:cNvPicPr>
          <p:nvPr/>
        </p:nvPicPr>
        <p:blipFill>
          <a:blip r:embed="rId52"/>
          <a:stretch>
            <a:fillRect/>
          </a:stretch>
        </p:blipFill>
        <p:spPr>
          <a:xfrm>
            <a:off x="3333524" y="8686055"/>
            <a:ext cx="630042" cy="263536"/>
          </a:xfrm>
          <a:prstGeom prst="rect">
            <a:avLst/>
          </a:prstGeom>
        </p:spPr>
      </p:pic>
      <p:pic>
        <p:nvPicPr>
          <p:cNvPr id="79" name="Grafik 78">
            <a:extLst>
              <a:ext uri="{FF2B5EF4-FFF2-40B4-BE49-F238E27FC236}">
                <a16:creationId xmlns:a16="http://schemas.microsoft.com/office/drawing/2014/main" id="{AFBBF720-4BB6-4BBF-A045-A3AC1C7E1906}"/>
              </a:ext>
            </a:extLst>
          </p:cNvPr>
          <p:cNvPicPr>
            <a:picLocks noChangeAspect="1"/>
          </p:cNvPicPr>
          <p:nvPr/>
        </p:nvPicPr>
        <p:blipFill>
          <a:blip r:embed="rId53"/>
          <a:stretch>
            <a:fillRect/>
          </a:stretch>
        </p:blipFill>
        <p:spPr>
          <a:xfrm>
            <a:off x="5059869" y="8960612"/>
            <a:ext cx="691081" cy="434920"/>
          </a:xfrm>
          <a:prstGeom prst="rect">
            <a:avLst/>
          </a:prstGeom>
        </p:spPr>
      </p:pic>
      <p:pic>
        <p:nvPicPr>
          <p:cNvPr id="80" name="Grafik 79">
            <a:extLst>
              <a:ext uri="{FF2B5EF4-FFF2-40B4-BE49-F238E27FC236}">
                <a16:creationId xmlns:a16="http://schemas.microsoft.com/office/drawing/2014/main" id="{2E8F133E-75B4-4585-B38A-414F566F3CB7}"/>
              </a:ext>
            </a:extLst>
          </p:cNvPr>
          <p:cNvPicPr>
            <a:picLocks noChangeAspect="1"/>
          </p:cNvPicPr>
          <p:nvPr/>
        </p:nvPicPr>
        <p:blipFill>
          <a:blip r:embed="rId54"/>
          <a:stretch>
            <a:fillRect/>
          </a:stretch>
        </p:blipFill>
        <p:spPr>
          <a:xfrm>
            <a:off x="4887303" y="9392192"/>
            <a:ext cx="815590" cy="303201"/>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Arial</vt:lpstr>
      <vt:lpstr>FlexoSoft Light</vt:lpstr>
      <vt:lpstr>Calibri</vt:lpstr>
      <vt:lpstr>FlexoSoft Medium</vt:lpstr>
      <vt:lpstr>FlexoSoft</vt:lpstr>
      <vt:lpstr>FlexoSoft DemiBold</vt:lpstr>
      <vt:lpstr>Wingdings 2</vt:lpstr>
      <vt:lpstr>Wingdings</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2023-01-14T15:34:17Z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